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295" r:id="rId5"/>
    <p:sldId id="356" r:id="rId6"/>
    <p:sldId id="258" r:id="rId7"/>
    <p:sldId id="372" r:id="rId8"/>
    <p:sldId id="384" r:id="rId9"/>
    <p:sldId id="257" r:id="rId10"/>
    <p:sldId id="267" r:id="rId11"/>
    <p:sldId id="385" r:id="rId12"/>
    <p:sldId id="264" r:id="rId13"/>
    <p:sldId id="386" r:id="rId14"/>
    <p:sldId id="260" r:id="rId15"/>
    <p:sldId id="365" r:id="rId16"/>
    <p:sldId id="387" r:id="rId17"/>
    <p:sldId id="388" r:id="rId18"/>
    <p:sldId id="266" r:id="rId19"/>
    <p:sldId id="26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7" d="100"/>
          <a:sy n="97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53EE-3E85-4478-A8F5-C79D9DEBABE5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26D-C4D6-4D61-8F5F-02FF73A2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88AC5-854C-48E7-BD27-6CCB620B1EE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8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64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7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6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659619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22374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1145309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343401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67909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9892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061367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754783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95857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603560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797220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66D32-70DF-4309-9CEB-D891D3F2B250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5BE29-403A-402D-9B94-AEFE593FDCC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242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1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50954" y="3846840"/>
            <a:ext cx="3449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31504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____________________ 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23792" y="537321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guitar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439816" y="5787053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computer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3.bp.blogspot.com/-mVo4Tog5u48/UjmAFHeRjjI/AAAAAAAAAAY/Hi5Vxx8l_UI/s1600/homer-simpson-comput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258" y1="13559" x2="27312" y2="42034"/>
                        <a14:foregroundMark x1="23441" y1="37627" x2="4731" y2="69153"/>
                        <a14:foregroundMark x1="18280" y1="38983" x2="3871" y2="59661"/>
                        <a14:foregroundMark x1="4516" y1="65763" x2="1935" y2="70169"/>
                        <a14:foregroundMark x1="6022" y1="70508" x2="21935" y2="72542"/>
                        <a14:foregroundMark x1="21935" y1="49492" x2="17204" y2="59322"/>
                        <a14:foregroundMark x1="22366" y1="33559" x2="20645" y2="37627"/>
                        <a14:foregroundMark x1="23871" y1="43390" x2="29247" y2="55254"/>
                        <a14:foregroundMark x1="25161" y1="47119" x2="16129" y2="65763"/>
                        <a14:foregroundMark x1="32903" y1="36610" x2="38280" y2="39661"/>
                        <a14:foregroundMark x1="36129" y1="22712" x2="41720" y2="26441"/>
                        <a14:foregroundMark x1="37204" y1="21695" x2="34194" y2="25763"/>
                        <a14:foregroundMark x1="43011" y1="22712" x2="42581" y2="28814"/>
                        <a14:foregroundMark x1="28817" y1="54915" x2="29892" y2="59661"/>
                        <a14:foregroundMark x1="48172" y1="73559" x2="58925" y2="86102"/>
                        <a14:foregroundMark x1="57419" y1="73559" x2="52903" y2="72542"/>
                        <a14:foregroundMark x1="47527" y1="77966" x2="47097" y2="83390"/>
                        <a14:foregroundMark x1="57419" y1="70169" x2="59570" y2="80678"/>
                        <a14:foregroundMark x1="65806" y1="72203" x2="71398" y2="81017"/>
                        <a14:foregroundMark x1="69892" y1="70508" x2="81935" y2="74237"/>
                        <a14:foregroundMark x1="73548" y1="83390" x2="95269" y2="86102"/>
                        <a14:foregroundMark x1="85376" y1="71186" x2="93548" y2="78644"/>
                        <a14:foregroundMark x1="72903" y1="81356" x2="91183" y2="81356"/>
                        <a14:foregroundMark x1="72043" y1="28814" x2="70538" y2="55254"/>
                        <a14:foregroundMark x1="72903" y1="29153" x2="76344" y2="22373"/>
                        <a14:foregroundMark x1="76344" y1="25763" x2="73978" y2="60339"/>
                        <a14:foregroundMark x1="69892" y1="62373" x2="73978" y2="64746"/>
                        <a14:foregroundMark x1="80215" y1="20339" x2="94624" y2="33559"/>
                        <a14:foregroundMark x1="95269" y1="36610" x2="94624" y2="52542"/>
                        <a14:foregroundMark x1="92688" y1="57288" x2="84516" y2="60678"/>
                        <a14:foregroundMark x1="84516" y1="35593" x2="92258" y2="54237"/>
                        <a14:foregroundMark x1="79140" y1="30847" x2="76774" y2="63729"/>
                        <a14:foregroundMark x1="82581" y1="46102" x2="83871" y2="49492"/>
                        <a14:foregroundMark x1="83011" y1="69153" x2="83011" y2="69153"/>
                        <a14:foregroundMark x1="30323" y1="8136" x2="28817" y2="19322"/>
                        <a14:foregroundMark x1="39785" y1="5424" x2="44516" y2="8475"/>
                        <a14:foregroundMark x1="45161" y1="10508" x2="44086" y2="19322"/>
                        <a14:foregroundMark x1="1290" y1="67797" x2="3871" y2="57288"/>
                        <a14:foregroundMark x1="5161" y1="53898" x2="17849" y2="37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628800"/>
            <a:ext cx="4026899" cy="2554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899.photobucket.com/albums/ac191/Woncy/simpson%20render%20by%20woncy/homer2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1" b="100000" l="1000" r="100000">
                        <a14:foregroundMark x1="39250" y1="20942" x2="47250" y2="24838"/>
                        <a14:foregroundMark x1="42500" y1="18994" x2="36750" y2="19643"/>
                        <a14:foregroundMark x1="40250" y1="38636" x2="50500" y2="38961"/>
                        <a14:foregroundMark x1="27000" y1="41071" x2="35000" y2="42045"/>
                        <a14:foregroundMark x1="55750" y1="43506" x2="62750" y2="40260"/>
                        <a14:backgroundMark x1="52500" y1="11688" x2="52500" y2="11688"/>
                        <a14:backgroundMark x1="67000" y1="33442" x2="67000" y2="33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6"/>
          <a:stretch/>
        </p:blipFill>
        <p:spPr bwMode="auto">
          <a:xfrm>
            <a:off x="6816081" y="620689"/>
            <a:ext cx="2934889" cy="4302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A8672-470A-4333-91D8-8A4C3E824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828" y="4222092"/>
            <a:ext cx="1042506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21A4C-1C3B-4EC2-BBD8-6E101D9E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450" y="4209899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23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12016" y="-120334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03512" y="5445225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Maggie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8157" y="5404753"/>
            <a:ext cx="373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dancing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09295" y="5778974"/>
            <a:ext cx="417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taking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bath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http://media-cache-ak0.pinimg.com/236x/1d/df/73/1ddf734b7e23148b3fed6f60a861ed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136" y1="29457" x2="55085" y2="29845"/>
                        <a14:foregroundMark x1="63983" y1="49612" x2="71186" y2="65116"/>
                        <a14:foregroundMark x1="15254" y1="49225" x2="43220" y2="51938"/>
                        <a14:foregroundMark x1="17373" y1="57364" x2="17373" y2="70930"/>
                        <a14:foregroundMark x1="36864" y1="25581" x2="37288" y2="30620"/>
                        <a14:foregroundMark x1="18220" y1="87597" x2="25424" y2="89147"/>
                        <a14:foregroundMark x1="71610" y1="84496" x2="71610" y2="8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8" y="1030528"/>
            <a:ext cx="3312556" cy="3621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fanpop.com/images/image_uploads/Maggie-Dancing-maggie-simpson-657671_500_596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800" y1="32047" x2="62200" y2="30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32" y="850129"/>
            <a:ext cx="3204356" cy="38195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17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36808-C399-43D7-A84D-043CA5660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4212654"/>
            <a:ext cx="1066892" cy="1066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087C7-9915-46D1-B6DB-725D57C30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411" y="4212654"/>
            <a:ext cx="104250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656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4000" b="1" dirty="0">
                <a:solidFill>
                  <a:srgbClr val="000000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b="1" dirty="0">
                <a:solidFill>
                  <a:schemeClr val="bg1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Listen and match. What do they like?</a:t>
            </a:r>
            <a:b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pic>
        <p:nvPicPr>
          <p:cNvPr id="7" name="Picture 6" descr="A close up of a mans face&#10;&#10;Description automatically generated">
            <a:extLst>
              <a:ext uri="{FF2B5EF4-FFF2-40B4-BE49-F238E27FC236}">
                <a16:creationId xmlns:a16="http://schemas.microsoft.com/office/drawing/2014/main" id="{70D07D05-1AFE-4CCF-A3C0-86B83B9BB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2596897"/>
            <a:ext cx="11387328" cy="3908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035D9B-7785-488E-B358-7C18DAE58117}"/>
              </a:ext>
            </a:extLst>
          </p:cNvPr>
          <p:cNvSpPr txBox="1"/>
          <p:nvPr/>
        </p:nvSpPr>
        <p:spPr>
          <a:xfrm>
            <a:off x="1964988" y="5875506"/>
            <a:ext cx="35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37B71-8483-4D0F-B665-EBFAAD76E33D}"/>
              </a:ext>
            </a:extLst>
          </p:cNvPr>
          <p:cNvSpPr txBox="1"/>
          <p:nvPr/>
        </p:nvSpPr>
        <p:spPr>
          <a:xfrm>
            <a:off x="8206903" y="5852808"/>
            <a:ext cx="35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A6513-2C75-4798-A0B8-4F766E23BBA9}"/>
              </a:ext>
            </a:extLst>
          </p:cNvPr>
          <p:cNvSpPr txBox="1"/>
          <p:nvPr/>
        </p:nvSpPr>
        <p:spPr>
          <a:xfrm>
            <a:off x="11300299" y="5846324"/>
            <a:ext cx="56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2" name="track-25ff4">
            <a:hlinkClick r:id="" action="ppaction://media"/>
            <a:extLst>
              <a:ext uri="{FF2B5EF4-FFF2-40B4-BE49-F238E27FC236}">
                <a16:creationId xmlns:a16="http://schemas.microsoft.com/office/drawing/2014/main" id="{A0FCC087-24C2-4DB3-9922-AF526EC79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0852" y="1206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 err="1">
                <a:solidFill>
                  <a:srgbClr val="FFFFFF"/>
                </a:solidFill>
                <a:latin typeface="Colonna MT" panose="04020805060202030203" pitchFamily="82" charset="0"/>
              </a:rPr>
              <a:t>Pairwork</a:t>
            </a: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: speaking</a:t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ask and answer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12EB47-F6E8-40C8-8F77-CFDBB8E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7" y="2347482"/>
            <a:ext cx="11789664" cy="3526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652DD-43DA-49C7-9AD3-86A4EB6315B9}"/>
              </a:ext>
            </a:extLst>
          </p:cNvPr>
          <p:cNvSpPr txBox="1"/>
          <p:nvPr/>
        </p:nvSpPr>
        <p:spPr>
          <a:xfrm>
            <a:off x="3121281" y="5657671"/>
            <a:ext cx="6412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Example: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What does Vinh like?</a:t>
            </a:r>
          </a:p>
        </p:txBody>
      </p:sp>
    </p:spTree>
    <p:extLst>
      <p:ext uri="{BB962C8B-B14F-4D97-AF65-F5344CB8AC3E}">
        <p14:creationId xmlns:p14="http://schemas.microsoft.com/office/powerpoint/2010/main" val="216615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 writing</a:t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about your classmates. Use apostrophes.</a:t>
            </a:r>
            <a:b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84F0CA-7295-40A9-AC9E-E4DA56DC2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3" y="2897885"/>
            <a:ext cx="5414603" cy="2792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88E-1E4B-4F26-B97D-3B49990E4C0B}"/>
              </a:ext>
            </a:extLst>
          </p:cNvPr>
          <p:cNvSpPr txBox="1"/>
          <p:nvPr/>
        </p:nvSpPr>
        <p:spPr>
          <a:xfrm>
            <a:off x="6303264" y="3425952"/>
            <a:ext cx="5279136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Examples:</a:t>
            </a:r>
          </a:p>
          <a:p>
            <a:endParaRPr lang="en-US" dirty="0"/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He's eight.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doesn't like ice cream.</a:t>
            </a: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5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A4F239F-4915-4A3A-9E1C-D93599ADC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39416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http://hwalls.com/upload/simpsons_wallpaper27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9609" y1="29590" x2="48828" y2="38184"/>
                        <a14:foregroundMark x1="69336" y1="41211" x2="64844" y2="49902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32" y="1643964"/>
            <a:ext cx="4953387" cy="4953388"/>
          </a:xfrm>
          <a:prstGeom prst="rect">
            <a:avLst/>
          </a:prstGeom>
          <a:noFill/>
          <a:effectLst>
            <a:outerShdw blurRad="368300" sx="102000" sy="102000" algn="ctr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FBE44F-F25E-4391-9461-25365B677E0C}"/>
              </a:ext>
            </a:extLst>
          </p:cNvPr>
          <p:cNvSpPr/>
          <p:nvPr/>
        </p:nvSpPr>
        <p:spPr>
          <a:xfrm>
            <a:off x="2122206" y="829318"/>
            <a:ext cx="66376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LIKE or DISLIKE</a:t>
            </a:r>
          </a:p>
        </p:txBody>
      </p:sp>
    </p:spTree>
    <p:extLst>
      <p:ext uri="{BB962C8B-B14F-4D97-AF65-F5344CB8AC3E}">
        <p14:creationId xmlns:p14="http://schemas.microsoft.com/office/powerpoint/2010/main" val="266252202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www.imagexia.com/img-6/Bart-Simpson-hablando-al-mov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30" y="1357336"/>
            <a:ext cx="2348327" cy="4015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ttp://1.bp.blogspot.com/-ySW0J9dwaSA/ULEhx-4oGeI/AAAAAAABJ48/QtuN9rC1rVE/s1600/senderode%25252520los%25252520simpson%25252520%2525252817%2525252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16" y="1280825"/>
            <a:ext cx="3657600" cy="374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87488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Bart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________________________ 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53110" y="5356005"/>
            <a:ext cx="415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talking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phone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818286" y="576836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skating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0A57E-7367-47E9-888A-99C96498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823" y="4267413"/>
            <a:ext cx="1042506" cy="1042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A8485-369E-4AB6-8D89-549BC6730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713" y="4231125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90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04729" y="-14150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39686" y="5413524"/>
            <a:ext cx="8765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Lisa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__________________.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15802" y="5322114"/>
            <a:ext cx="3735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reading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books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39764" y="5769209"/>
            <a:ext cx="448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saxophone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55" descr="http://www.coloriage.tv/dessincolo/lisa-simp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17628"/>
          <a:stretch>
            <a:fillRect/>
          </a:stretch>
        </p:blipFill>
        <p:spPr bwMode="auto">
          <a:xfrm>
            <a:off x="2963332" y="911840"/>
            <a:ext cx="2368488" cy="3914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81" y="1109277"/>
            <a:ext cx="2854724" cy="3519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Pin on smiley faces">
            <a:extLst>
              <a:ext uri="{FF2B5EF4-FFF2-40B4-BE49-F238E27FC236}">
                <a16:creationId xmlns:a16="http://schemas.microsoft.com/office/drawing/2014/main" id="{70E52818-BCC8-4029-8C94-744769A2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47" y="4240696"/>
            <a:ext cx="1068700" cy="10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ppy-face-clip-art-smiley-face-clipart-3-clipartcow | Mr. Stephenson's  class">
            <a:extLst>
              <a:ext uri="{FF2B5EF4-FFF2-40B4-BE49-F238E27FC236}">
                <a16:creationId xmlns:a16="http://schemas.microsoft.com/office/drawing/2014/main" id="{A6A9F3F9-EC09-4F7B-8C13-A807CA16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48" y="4189708"/>
            <a:ext cx="1042007" cy="104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041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19536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Bart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 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78941" y="5373215"/>
            <a:ext cx="373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soccer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39308" y="578567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basketball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ttp://1.bp.blogspot.com/_go8DffnRyI8/S5pRo2mZUwI/AAAAAAAAABA/gpTHLAzqKFY/S692/bart00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069" y1="21000" x2="74174" y2="34500"/>
                        <a14:foregroundMark x1="21321" y1="82500" x2="29730" y2="90750"/>
                        <a14:foregroundMark x1="20120" y1="77000" x2="30030" y2="75250"/>
                        <a14:foregroundMark x1="31832" y1="75250" x2="44144" y2="83250"/>
                        <a14:foregroundMark x1="15315" y1="89250" x2="24925" y2="96750"/>
                        <a14:foregroundMark x1="30631" y1="97250" x2="42042" y2="92000"/>
                        <a14:foregroundMark x1="35435" y1="85000" x2="31832" y2="82000"/>
                        <a14:foregroundMark x1="14414" y1="45250" x2="17417" y2="49250"/>
                        <a14:foregroundMark x1="21922" y1="28750" x2="30631" y2="32750"/>
                        <a14:foregroundMark x1="24324" y1="17000" x2="31532" y2="13000"/>
                        <a14:foregroundMark x1="32432" y1="58750" x2="27628" y2="68250"/>
                        <a14:foregroundMark x1="41141" y1="62000" x2="41141" y2="70750"/>
                        <a14:foregroundMark x1="46847" y1="55250" x2="47147" y2="66000"/>
                        <a14:foregroundMark x1="38438" y1="85250" x2="41141" y2="85250"/>
                        <a14:foregroundMark x1="42042" y1="80250" x2="44444" y2="83250"/>
                        <a14:backgroundMark x1="38739" y1="58500" x2="36637" y2="64250"/>
                        <a14:backgroundMark x1="44144" y1="58000" x2="45045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27" y="908721"/>
            <a:ext cx="3171825" cy="381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774.photobucket.com/albums/yy21/Toys-N-Ads/TV%20and%20Movie%20Renders/Bartplayingbasket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05" y="1071102"/>
            <a:ext cx="3286112" cy="3377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3B7B4-075A-4646-A5B9-156B4C40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300" y="4197468"/>
            <a:ext cx="1042506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45995-DCEC-43E1-86D8-C3367F28C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75" y="4202669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323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162</Words>
  <Application>Microsoft Office PowerPoint</Application>
  <PresentationFormat>Widescreen</PresentationFormat>
  <Paragraphs>52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</vt:lpstr>
      <vt:lpstr>Calibri Light</vt:lpstr>
      <vt:lpstr>Colonna MT</vt:lpstr>
      <vt:lpstr>Forte</vt:lpstr>
      <vt:lpstr>Gill Sans MT</vt:lpstr>
      <vt:lpstr>Gill Sans Ultra Bold</vt:lpstr>
      <vt:lpstr>Goudy Old Style</vt:lpstr>
      <vt:lpstr>Harrington</vt:lpstr>
      <vt:lpstr>Matura MT Script Capitals</vt:lpstr>
      <vt:lpstr>Open Sans Extrabold</vt:lpstr>
      <vt:lpstr>OpenSansBold</vt:lpstr>
      <vt:lpstr>Tahoma</vt:lpstr>
      <vt:lpstr>ClassicFrameVTI</vt:lpstr>
      <vt:lpstr>1_Office Theme</vt:lpstr>
      <vt:lpstr>1_ClassicFrameVTI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Task:  Listen and match. What do they like?  </vt:lpstr>
      <vt:lpstr> Pairwork: speaking ask and answer </vt:lpstr>
      <vt:lpstr>  Task: writing Write about your classmates. Use apostrophes.  </vt:lpstr>
      <vt:lpstr>Workbook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10</cp:revision>
  <dcterms:created xsi:type="dcterms:W3CDTF">2020-09-13T03:26:07Z</dcterms:created>
  <dcterms:modified xsi:type="dcterms:W3CDTF">2020-09-13T09:16:18Z</dcterms:modified>
</cp:coreProperties>
</file>